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2" r:id="rId2"/>
  </p:sldMasterIdLst>
  <p:notesMasterIdLst>
    <p:notesMasterId r:id="rId8"/>
  </p:notesMasterIdLst>
  <p:handoutMasterIdLst>
    <p:handoutMasterId r:id="rId9"/>
  </p:handoutMasterIdLst>
  <p:sldIdLst>
    <p:sldId id="320" r:id="rId3"/>
    <p:sldId id="323" r:id="rId4"/>
    <p:sldId id="325" r:id="rId5"/>
    <p:sldId id="326" r:id="rId6"/>
    <p:sldId id="324" r:id="rId7"/>
  </p:sldIdLst>
  <p:sldSz cx="9144000" cy="6858000" type="screen4x3"/>
  <p:notesSz cx="6881813" cy="100028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52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2296" userDrawn="1">
          <p15:clr>
            <a:srgbClr val="A4A3A4"/>
          </p15:clr>
        </p15:guide>
        <p15:guide id="8" pos="2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Grandjean" initials="B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339966"/>
    <a:srgbClr val="006600"/>
    <a:srgbClr val="FFCC00"/>
    <a:srgbClr val="DDDDDD"/>
    <a:srgbClr val="000066"/>
    <a:srgbClr val="FF0000"/>
    <a:srgbClr val="00006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9" autoAdjust="0"/>
    <p:restoredTop sz="93772" autoAdjust="0"/>
  </p:normalViewPr>
  <p:slideViewPr>
    <p:cSldViewPr showGuides="1">
      <p:cViewPr varScale="1">
        <p:scale>
          <a:sx n="72" d="100"/>
          <a:sy n="72" d="100"/>
        </p:scale>
        <p:origin x="666" y="72"/>
      </p:cViewPr>
      <p:guideLst>
        <p:guide orient="horz" pos="572"/>
        <p:guide orient="horz" pos="3657"/>
        <p:guide pos="5602"/>
        <p:guide pos="521"/>
        <p:guide pos="2880"/>
        <p:guide orient="horz" pos="2160"/>
        <p:guide orient="horz" pos="2296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918" y="-102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 Bruni" userId="4f899cf62520229f" providerId="LiveId" clId="{1B286076-8F73-4C67-8BD3-83A9FFD5FEA9}"/>
    <pc:docChg chg="undo custSel addSld delSld modSld modMainMaster">
      <pc:chgData name="Adi Bruni" userId="4f899cf62520229f" providerId="LiveId" clId="{1B286076-8F73-4C67-8BD3-83A9FFD5FEA9}" dt="2018-04-04T17:19:04.553" v="937" actId="1035"/>
      <pc:docMkLst>
        <pc:docMk/>
      </pc:docMkLst>
      <pc:sldChg chg="addSp delSp modSp modTransition modAnim">
        <pc:chgData name="Adi Bruni" userId="4f899cf62520229f" providerId="LiveId" clId="{1B286076-8F73-4C67-8BD3-83A9FFD5FEA9}" dt="2018-04-04T16:53:40.003" v="505"/>
        <pc:sldMkLst>
          <pc:docMk/>
          <pc:sldMk cId="3662642975" sldId="320"/>
        </pc:sldMkLst>
        <pc:spChg chg="mod">
          <ac:chgData name="Adi Bruni" userId="4f899cf62520229f" providerId="LiveId" clId="{1B286076-8F73-4C67-8BD3-83A9FFD5FEA9}" dt="2018-03-31T13:58:05.611" v="20" actId="20577"/>
          <ac:spMkLst>
            <pc:docMk/>
            <pc:sldMk cId="3662642975" sldId="320"/>
            <ac:spMk id="112651" creationId="{00000000-0000-0000-0000-000000000000}"/>
          </ac:spMkLst>
        </pc:spChg>
        <pc:picChg chg="add del mod">
          <ac:chgData name="Adi Bruni" userId="4f899cf62520229f" providerId="LiveId" clId="{1B286076-8F73-4C67-8BD3-83A9FFD5FEA9}" dt="2018-03-31T14:00:25.556" v="27"/>
          <ac:picMkLst>
            <pc:docMk/>
            <pc:sldMk cId="3662642975" sldId="320"/>
            <ac:picMk id="2" creationId="{EE2DED55-50CE-4A0A-B8C0-1FD591F7700D}"/>
          </ac:picMkLst>
        </pc:picChg>
        <pc:picChg chg="add del mod">
          <ac:chgData name="Adi Bruni" userId="4f899cf62520229f" providerId="LiveId" clId="{1B286076-8F73-4C67-8BD3-83A9FFD5FEA9}" dt="2018-04-04T16:53:40.003" v="505"/>
          <ac:picMkLst>
            <pc:docMk/>
            <pc:sldMk cId="3662642975" sldId="320"/>
            <ac:picMk id="3" creationId="{73F227D8-6F46-4B4C-ACCA-ACC1CF1C7D8D}"/>
          </ac:picMkLst>
        </pc:picChg>
      </pc:sldChg>
      <pc:sldChg chg="addSp delSp modSp modTransition delAnim modAnim">
        <pc:chgData name="Adi Bruni" userId="4f899cf62520229f" providerId="LiveId" clId="{1B286076-8F73-4C67-8BD3-83A9FFD5FEA9}" dt="2018-04-04T17:10:20.108" v="677" actId="478"/>
        <pc:sldMkLst>
          <pc:docMk/>
          <pc:sldMk cId="2910664003" sldId="323"/>
        </pc:sldMkLst>
        <pc:spChg chg="add del mod">
          <ac:chgData name="Adi Bruni" userId="4f899cf62520229f" providerId="LiveId" clId="{1B286076-8F73-4C67-8BD3-83A9FFD5FEA9}" dt="2018-04-04T17:09:52.153" v="672" actId="478"/>
          <ac:spMkLst>
            <pc:docMk/>
            <pc:sldMk cId="2910664003" sldId="323"/>
            <ac:spMk id="4" creationId="{8FF28E37-8023-4A0F-BDA5-758846B94432}"/>
          </ac:spMkLst>
        </pc:spChg>
        <pc:spChg chg="add mod">
          <ac:chgData name="Adi Bruni" userId="4f899cf62520229f" providerId="LiveId" clId="{1B286076-8F73-4C67-8BD3-83A9FFD5FEA9}" dt="2018-04-04T16:41:09.106" v="95" actId="14100"/>
          <ac:spMkLst>
            <pc:docMk/>
            <pc:sldMk cId="2910664003" sldId="323"/>
            <ac:spMk id="9" creationId="{36DBA3A6-97C3-43D6-8A52-9ED6AD4BA40D}"/>
          </ac:spMkLst>
        </pc:spChg>
        <pc:spChg chg="add del">
          <ac:chgData name="Adi Bruni" userId="4f899cf62520229f" providerId="LiveId" clId="{1B286076-8F73-4C67-8BD3-83A9FFD5FEA9}" dt="2018-04-04T16:41:30.930" v="98"/>
          <ac:spMkLst>
            <pc:docMk/>
            <pc:sldMk cId="2910664003" sldId="323"/>
            <ac:spMk id="10" creationId="{3A219153-6791-4D52-9967-6AA4AD62AC76}"/>
          </ac:spMkLst>
        </pc:spChg>
        <pc:spChg chg="add mod">
          <ac:chgData name="Adi Bruni" userId="4f899cf62520229f" providerId="LiveId" clId="{1B286076-8F73-4C67-8BD3-83A9FFD5FEA9}" dt="2018-04-04T16:57:32.998" v="553" actId="1076"/>
          <ac:spMkLst>
            <pc:docMk/>
            <pc:sldMk cId="2910664003" sldId="323"/>
            <ac:spMk id="11" creationId="{BB4B4B93-4518-4E76-A606-C2018354647F}"/>
          </ac:spMkLst>
        </pc:spChg>
        <pc:spChg chg="add del mod">
          <ac:chgData name="Adi Bruni" userId="4f899cf62520229f" providerId="LiveId" clId="{1B286076-8F73-4C67-8BD3-83A9FFD5FEA9}" dt="2018-04-04T17:10:20.108" v="677" actId="478"/>
          <ac:spMkLst>
            <pc:docMk/>
            <pc:sldMk cId="2910664003" sldId="323"/>
            <ac:spMk id="12" creationId="{6442EB4A-8D34-4D6A-92D8-22AEFBDA495B}"/>
          </ac:spMkLst>
        </pc:spChg>
        <pc:spChg chg="add del mod">
          <ac:chgData name="Adi Bruni" userId="4f899cf62520229f" providerId="LiveId" clId="{1B286076-8F73-4C67-8BD3-83A9FFD5FEA9}" dt="2018-04-04T17:10:02.125" v="674" actId="478"/>
          <ac:spMkLst>
            <pc:docMk/>
            <pc:sldMk cId="2910664003" sldId="323"/>
            <ac:spMk id="13" creationId="{4D27FBDD-1B68-4719-AD2C-14854E8A72C8}"/>
          </ac:spMkLst>
        </pc:spChg>
        <pc:spChg chg="add del mod">
          <ac:chgData name="Adi Bruni" userId="4f899cf62520229f" providerId="LiveId" clId="{1B286076-8F73-4C67-8BD3-83A9FFD5FEA9}" dt="2018-04-04T17:10:06.526" v="675" actId="478"/>
          <ac:spMkLst>
            <pc:docMk/>
            <pc:sldMk cId="2910664003" sldId="323"/>
            <ac:spMk id="14" creationId="{E916012C-5F3E-46D5-929D-1A489F936DEB}"/>
          </ac:spMkLst>
        </pc:spChg>
        <pc:spChg chg="add del mod">
          <ac:chgData name="Adi Bruni" userId="4f899cf62520229f" providerId="LiveId" clId="{1B286076-8F73-4C67-8BD3-83A9FFD5FEA9}" dt="2018-04-04T17:10:12.606" v="676" actId="478"/>
          <ac:spMkLst>
            <pc:docMk/>
            <pc:sldMk cId="2910664003" sldId="323"/>
            <ac:spMk id="15" creationId="{C9577CD3-F5B5-4DB3-8C4B-85E02C91BAA9}"/>
          </ac:spMkLst>
        </pc:spChg>
        <pc:spChg chg="del mod">
          <ac:chgData name="Adi Bruni" userId="4f899cf62520229f" providerId="LiveId" clId="{1B286076-8F73-4C67-8BD3-83A9FFD5FEA9}" dt="2018-04-04T17:09:56.984" v="673" actId="478"/>
          <ac:spMkLst>
            <pc:docMk/>
            <pc:sldMk cId="2910664003" sldId="323"/>
            <ac:spMk id="3076" creationId="{00000000-0000-0000-0000-000000000000}"/>
          </ac:spMkLst>
        </pc:spChg>
        <pc:picChg chg="add del mod">
          <ac:chgData name="Adi Bruni" userId="4f899cf62520229f" providerId="LiveId" clId="{1B286076-8F73-4C67-8BD3-83A9FFD5FEA9}" dt="2018-03-31T14:00:25.556" v="27"/>
          <ac:picMkLst>
            <pc:docMk/>
            <pc:sldMk cId="2910664003" sldId="323"/>
            <ac:picMk id="2" creationId="{85305AB3-2B03-40A4-825C-2EB23B043D9E}"/>
          </ac:picMkLst>
        </pc:picChg>
        <pc:picChg chg="add del mod">
          <ac:chgData name="Adi Bruni" userId="4f899cf62520229f" providerId="LiveId" clId="{1B286076-8F73-4C67-8BD3-83A9FFD5FEA9}" dt="2018-03-31T16:52:49.569" v="29" actId="478"/>
          <ac:picMkLst>
            <pc:docMk/>
            <pc:sldMk cId="2910664003" sldId="323"/>
            <ac:picMk id="3" creationId="{1BE95170-7F4A-43CA-BFAF-E73101079303}"/>
          </ac:picMkLst>
        </pc:picChg>
        <pc:picChg chg="mod">
          <ac:chgData name="Adi Bruni" userId="4f899cf62520229f" providerId="LiveId" clId="{1B286076-8F73-4C67-8BD3-83A9FFD5FEA9}" dt="2018-04-04T16:34:06.189" v="30" actId="1076"/>
          <ac:picMkLst>
            <pc:docMk/>
            <pc:sldMk cId="2910664003" sldId="323"/>
            <ac:picMk id="2050" creationId="{00000000-0000-0000-0000-000000000000}"/>
          </ac:picMkLst>
        </pc:picChg>
        <pc:picChg chg="mod">
          <ac:chgData name="Adi Bruni" userId="4f899cf62520229f" providerId="LiveId" clId="{1B286076-8F73-4C67-8BD3-83A9FFD5FEA9}" dt="2018-04-04T16:34:15.642" v="31" actId="1076"/>
          <ac:picMkLst>
            <pc:docMk/>
            <pc:sldMk cId="2910664003" sldId="323"/>
            <ac:picMk id="2051" creationId="{00000000-0000-0000-0000-000000000000}"/>
          </ac:picMkLst>
        </pc:picChg>
      </pc:sldChg>
      <pc:sldChg chg="addSp delSp modSp add modAnim">
        <pc:chgData name="Adi Bruni" userId="4f899cf62520229f" providerId="LiveId" clId="{1B286076-8F73-4C67-8BD3-83A9FFD5FEA9}" dt="2018-04-04T17:08:17.823" v="670" actId="14100"/>
        <pc:sldMkLst>
          <pc:docMk/>
          <pc:sldMk cId="898676439" sldId="324"/>
        </pc:sldMkLst>
        <pc:spChg chg="mod">
          <ac:chgData name="Adi Bruni" userId="4f899cf62520229f" providerId="LiveId" clId="{1B286076-8F73-4C67-8BD3-83A9FFD5FEA9}" dt="2018-04-04T17:08:17.823" v="670" actId="14100"/>
          <ac:spMkLst>
            <pc:docMk/>
            <pc:sldMk cId="898676439" sldId="324"/>
            <ac:spMk id="9" creationId="{36DBA3A6-97C3-43D6-8A52-9ED6AD4BA40D}"/>
          </ac:spMkLst>
        </pc:spChg>
        <pc:spChg chg="mod">
          <ac:chgData name="Adi Bruni" userId="4f899cf62520229f" providerId="LiveId" clId="{1B286076-8F73-4C67-8BD3-83A9FFD5FEA9}" dt="2018-04-04T17:00:42.396" v="620" actId="1076"/>
          <ac:spMkLst>
            <pc:docMk/>
            <pc:sldMk cId="898676439" sldId="324"/>
            <ac:spMk id="11" creationId="{BB4B4B93-4518-4E76-A606-C2018354647F}"/>
          </ac:spMkLst>
        </pc:spChg>
        <pc:spChg chg="mod">
          <ac:chgData name="Adi Bruni" userId="4f899cf62520229f" providerId="LiveId" clId="{1B286076-8F73-4C67-8BD3-83A9FFD5FEA9}" dt="2018-04-04T17:00:51.986" v="628" actId="20577"/>
          <ac:spMkLst>
            <pc:docMk/>
            <pc:sldMk cId="898676439" sldId="324"/>
            <ac:spMk id="12" creationId="{6442EB4A-8D34-4D6A-92D8-22AEFBDA495B}"/>
          </ac:spMkLst>
        </pc:spChg>
        <pc:spChg chg="mod">
          <ac:chgData name="Adi Bruni" userId="4f899cf62520229f" providerId="LiveId" clId="{1B286076-8F73-4C67-8BD3-83A9FFD5FEA9}" dt="2018-04-04T17:01:35.819" v="649" actId="20577"/>
          <ac:spMkLst>
            <pc:docMk/>
            <pc:sldMk cId="898676439" sldId="324"/>
            <ac:spMk id="13" creationId="{4D27FBDD-1B68-4719-AD2C-14854E8A72C8}"/>
          </ac:spMkLst>
        </pc:spChg>
        <pc:spChg chg="mod">
          <ac:chgData name="Adi Bruni" userId="4f899cf62520229f" providerId="LiveId" clId="{1B286076-8F73-4C67-8BD3-83A9FFD5FEA9}" dt="2018-04-04T17:01:04.184" v="629" actId="20577"/>
          <ac:spMkLst>
            <pc:docMk/>
            <pc:sldMk cId="898676439" sldId="324"/>
            <ac:spMk id="14" creationId="{E916012C-5F3E-46D5-929D-1A489F936DEB}"/>
          </ac:spMkLst>
        </pc:spChg>
        <pc:spChg chg="mod">
          <ac:chgData name="Adi Bruni" userId="4f899cf62520229f" providerId="LiveId" clId="{1B286076-8F73-4C67-8BD3-83A9FFD5FEA9}" dt="2018-04-04T17:01:10.430" v="630" actId="20577"/>
          <ac:spMkLst>
            <pc:docMk/>
            <pc:sldMk cId="898676439" sldId="324"/>
            <ac:spMk id="15" creationId="{C9577CD3-F5B5-4DB3-8C4B-85E02C91BAA9}"/>
          </ac:spMkLst>
        </pc:spChg>
        <pc:spChg chg="mod">
          <ac:chgData name="Adi Bruni" userId="4f899cf62520229f" providerId="LiveId" clId="{1B286076-8F73-4C67-8BD3-83A9FFD5FEA9}" dt="2018-04-04T17:00:00.674" v="593" actId="20577"/>
          <ac:spMkLst>
            <pc:docMk/>
            <pc:sldMk cId="898676439" sldId="324"/>
            <ac:spMk id="3076" creationId="{00000000-0000-0000-0000-000000000000}"/>
          </ac:spMkLst>
        </pc:spChg>
        <pc:picChg chg="add mod ord modCrop">
          <ac:chgData name="Adi Bruni" userId="4f899cf62520229f" providerId="LiveId" clId="{1B286076-8F73-4C67-8BD3-83A9FFD5FEA9}" dt="2018-04-04T17:08:01.157" v="667" actId="167"/>
          <ac:picMkLst>
            <pc:docMk/>
            <pc:sldMk cId="898676439" sldId="324"/>
            <ac:picMk id="3" creationId="{C3394BF9-92FB-4A15-91CC-3F67BE20D36A}"/>
          </ac:picMkLst>
        </pc:picChg>
        <pc:picChg chg="add del mod">
          <ac:chgData name="Adi Bruni" userId="4f899cf62520229f" providerId="LiveId" clId="{1B286076-8F73-4C67-8BD3-83A9FFD5FEA9}" dt="2018-04-04T17:07:26.009" v="662" actId="1076"/>
          <ac:picMkLst>
            <pc:docMk/>
            <pc:sldMk cId="898676439" sldId="324"/>
            <ac:picMk id="2050" creationId="{00000000-0000-0000-0000-000000000000}"/>
          </ac:picMkLst>
        </pc:picChg>
        <pc:picChg chg="del mod">
          <ac:chgData name="Adi Bruni" userId="4f899cf62520229f" providerId="LiveId" clId="{1B286076-8F73-4C67-8BD3-83A9FFD5FEA9}" dt="2018-04-04T17:07:10.411" v="658" actId="478"/>
          <ac:picMkLst>
            <pc:docMk/>
            <pc:sldMk cId="898676439" sldId="324"/>
            <ac:picMk id="2051" creationId="{00000000-0000-0000-0000-000000000000}"/>
          </ac:picMkLst>
        </pc:picChg>
      </pc:sldChg>
      <pc:sldChg chg="addSp delSp modSp add delAnim">
        <pc:chgData name="Adi Bruni" userId="4f899cf62520229f" providerId="LiveId" clId="{1B286076-8F73-4C67-8BD3-83A9FFD5FEA9}" dt="2018-04-04T17:15:37.874" v="908" actId="20577"/>
        <pc:sldMkLst>
          <pc:docMk/>
          <pc:sldMk cId="3934387368" sldId="325"/>
        </pc:sldMkLst>
        <pc:spChg chg="del mod">
          <ac:chgData name="Adi Bruni" userId="4f899cf62520229f" providerId="LiveId" clId="{1B286076-8F73-4C67-8BD3-83A9FFD5FEA9}" dt="2018-04-04T17:14:32.897" v="781" actId="478"/>
          <ac:spMkLst>
            <pc:docMk/>
            <pc:sldMk cId="3934387368" sldId="325"/>
            <ac:spMk id="4" creationId="{8FF28E37-8023-4A0F-BDA5-758846B94432}"/>
          </ac:spMkLst>
        </pc:spChg>
        <pc:spChg chg="del">
          <ac:chgData name="Adi Bruni" userId="4f899cf62520229f" providerId="LiveId" clId="{1B286076-8F73-4C67-8BD3-83A9FFD5FEA9}" dt="2018-04-04T17:12:39.019" v="692" actId="478"/>
          <ac:spMkLst>
            <pc:docMk/>
            <pc:sldMk cId="3934387368" sldId="325"/>
            <ac:spMk id="9" creationId="{36DBA3A6-97C3-43D6-8A52-9ED6AD4BA40D}"/>
          </ac:spMkLst>
        </pc:spChg>
        <pc:spChg chg="mod">
          <ac:chgData name="Adi Bruni" userId="4f899cf62520229f" providerId="LiveId" clId="{1B286076-8F73-4C67-8BD3-83A9FFD5FEA9}" dt="2018-04-04T17:15:37.874" v="908" actId="20577"/>
          <ac:spMkLst>
            <pc:docMk/>
            <pc:sldMk cId="3934387368" sldId="325"/>
            <ac:spMk id="11" creationId="{BB4B4B93-4518-4E76-A606-C2018354647F}"/>
          </ac:spMkLst>
        </pc:spChg>
        <pc:spChg chg="mod">
          <ac:chgData name="Adi Bruni" userId="4f899cf62520229f" providerId="LiveId" clId="{1B286076-8F73-4C67-8BD3-83A9FFD5FEA9}" dt="2018-04-04T17:13:11.079" v="722" actId="14100"/>
          <ac:spMkLst>
            <pc:docMk/>
            <pc:sldMk cId="3934387368" sldId="325"/>
            <ac:spMk id="12" creationId="{6442EB4A-8D34-4D6A-92D8-22AEFBDA495B}"/>
          </ac:spMkLst>
        </pc:spChg>
        <pc:spChg chg="mod">
          <ac:chgData name="Adi Bruni" userId="4f899cf62520229f" providerId="LiveId" clId="{1B286076-8F73-4C67-8BD3-83A9FFD5FEA9}" dt="2018-04-04T17:13:39.163" v="736" actId="255"/>
          <ac:spMkLst>
            <pc:docMk/>
            <pc:sldMk cId="3934387368" sldId="325"/>
            <ac:spMk id="13" creationId="{4D27FBDD-1B68-4719-AD2C-14854E8A72C8}"/>
          </ac:spMkLst>
        </pc:spChg>
        <pc:spChg chg="mod">
          <ac:chgData name="Adi Bruni" userId="4f899cf62520229f" providerId="LiveId" clId="{1B286076-8F73-4C67-8BD3-83A9FFD5FEA9}" dt="2018-04-04T17:14:10.678" v="778" actId="20577"/>
          <ac:spMkLst>
            <pc:docMk/>
            <pc:sldMk cId="3934387368" sldId="325"/>
            <ac:spMk id="14" creationId="{E916012C-5F3E-46D5-929D-1A489F936DEB}"/>
          </ac:spMkLst>
        </pc:spChg>
        <pc:spChg chg="del">
          <ac:chgData name="Adi Bruni" userId="4f899cf62520229f" providerId="LiveId" clId="{1B286076-8F73-4C67-8BD3-83A9FFD5FEA9}" dt="2018-04-04T17:14:16.866" v="779" actId="478"/>
          <ac:spMkLst>
            <pc:docMk/>
            <pc:sldMk cId="3934387368" sldId="325"/>
            <ac:spMk id="15" creationId="{C9577CD3-F5B5-4DB3-8C4B-85E02C91BAA9}"/>
          </ac:spMkLst>
        </pc:spChg>
        <pc:spChg chg="del">
          <ac:chgData name="Adi Bruni" userId="4f899cf62520229f" providerId="LiveId" clId="{1B286076-8F73-4C67-8BD3-83A9FFD5FEA9}" dt="2018-04-04T17:14:37.187" v="782" actId="478"/>
          <ac:spMkLst>
            <pc:docMk/>
            <pc:sldMk cId="3934387368" sldId="325"/>
            <ac:spMk id="3076" creationId="{00000000-0000-0000-0000-000000000000}"/>
          </ac:spMkLst>
        </pc:spChg>
        <pc:picChg chg="add mod ord">
          <ac:chgData name="Adi Bruni" userId="4f899cf62520229f" providerId="LiveId" clId="{1B286076-8F73-4C67-8BD3-83A9FFD5FEA9}" dt="2018-04-04T17:12:32.943" v="691" actId="167"/>
          <ac:picMkLst>
            <pc:docMk/>
            <pc:sldMk cId="3934387368" sldId="325"/>
            <ac:picMk id="3" creationId="{6C1E12CE-992A-4472-9726-57FBEF237E30}"/>
          </ac:picMkLst>
        </pc:picChg>
        <pc:picChg chg="mod">
          <ac:chgData name="Adi Bruni" userId="4f899cf62520229f" providerId="LiveId" clId="{1B286076-8F73-4C67-8BD3-83A9FFD5FEA9}" dt="2018-04-04T17:12:03.851" v="685" actId="1076"/>
          <ac:picMkLst>
            <pc:docMk/>
            <pc:sldMk cId="3934387368" sldId="325"/>
            <ac:picMk id="2050" creationId="{00000000-0000-0000-0000-000000000000}"/>
          </ac:picMkLst>
        </pc:picChg>
        <pc:picChg chg="del">
          <ac:chgData name="Adi Bruni" userId="4f899cf62520229f" providerId="LiveId" clId="{1B286076-8F73-4C67-8BD3-83A9FFD5FEA9}" dt="2018-04-04T17:11:15.691" v="680" actId="478"/>
          <ac:picMkLst>
            <pc:docMk/>
            <pc:sldMk cId="3934387368" sldId="325"/>
            <ac:picMk id="2051" creationId="{00000000-0000-0000-0000-000000000000}"/>
          </ac:picMkLst>
        </pc:picChg>
      </pc:sldChg>
      <pc:sldChg chg="addSp delSp modSp add delAnim">
        <pc:chgData name="Adi Bruni" userId="4f899cf62520229f" providerId="LiveId" clId="{1B286076-8F73-4C67-8BD3-83A9FFD5FEA9}" dt="2018-04-04T17:19:04.553" v="937" actId="1035"/>
        <pc:sldMkLst>
          <pc:docMk/>
          <pc:sldMk cId="1975977962" sldId="326"/>
        </pc:sldMkLst>
        <pc:spChg chg="del">
          <ac:chgData name="Adi Bruni" userId="4f899cf62520229f" providerId="LiveId" clId="{1B286076-8F73-4C67-8BD3-83A9FFD5FEA9}" dt="2018-04-04T17:16:58.191" v="910" actId="478"/>
          <ac:spMkLst>
            <pc:docMk/>
            <pc:sldMk cId="1975977962" sldId="326"/>
            <ac:spMk id="9" creationId="{36DBA3A6-97C3-43D6-8A52-9ED6AD4BA40D}"/>
          </ac:spMkLst>
        </pc:spChg>
        <pc:spChg chg="del">
          <ac:chgData name="Adi Bruni" userId="4f899cf62520229f" providerId="LiveId" clId="{1B286076-8F73-4C67-8BD3-83A9FFD5FEA9}" dt="2018-04-04T17:16:31.522" v="909" actId="478"/>
          <ac:spMkLst>
            <pc:docMk/>
            <pc:sldMk cId="1975977962" sldId="326"/>
            <ac:spMk id="11" creationId="{BB4B4B93-4518-4E76-A606-C2018354647F}"/>
          </ac:spMkLst>
        </pc:spChg>
        <pc:spChg chg="mod">
          <ac:chgData name="Adi Bruni" userId="4f899cf62520229f" providerId="LiveId" clId="{1B286076-8F73-4C67-8BD3-83A9FFD5FEA9}" dt="2018-04-04T17:19:04.553" v="937" actId="1035"/>
          <ac:spMkLst>
            <pc:docMk/>
            <pc:sldMk cId="1975977962" sldId="326"/>
            <ac:spMk id="12" creationId="{6442EB4A-8D34-4D6A-92D8-22AEFBDA495B}"/>
          </ac:spMkLst>
        </pc:spChg>
        <pc:spChg chg="mod">
          <ac:chgData name="Adi Bruni" userId="4f899cf62520229f" providerId="LiveId" clId="{1B286076-8F73-4C67-8BD3-83A9FFD5FEA9}" dt="2018-04-04T17:19:00.418" v="933" actId="1036"/>
          <ac:spMkLst>
            <pc:docMk/>
            <pc:sldMk cId="1975977962" sldId="326"/>
            <ac:spMk id="13" creationId="{4D27FBDD-1B68-4719-AD2C-14854E8A72C8}"/>
          </ac:spMkLst>
        </pc:spChg>
        <pc:spChg chg="mod">
          <ac:chgData name="Adi Bruni" userId="4f899cf62520229f" providerId="LiveId" clId="{1B286076-8F73-4C67-8BD3-83A9FFD5FEA9}" dt="2018-04-04T17:18:55.950" v="930" actId="1036"/>
          <ac:spMkLst>
            <pc:docMk/>
            <pc:sldMk cId="1975977962" sldId="326"/>
            <ac:spMk id="14" creationId="{E916012C-5F3E-46D5-929D-1A489F936DEB}"/>
          </ac:spMkLst>
        </pc:spChg>
        <pc:spChg chg="mod">
          <ac:chgData name="Adi Bruni" userId="4f899cf62520229f" providerId="LiveId" clId="{1B286076-8F73-4C67-8BD3-83A9FFD5FEA9}" dt="2018-04-04T17:18:51.781" v="928" actId="1036"/>
          <ac:spMkLst>
            <pc:docMk/>
            <pc:sldMk cId="1975977962" sldId="326"/>
            <ac:spMk id="15" creationId="{C9577CD3-F5B5-4DB3-8C4B-85E02C91BAA9}"/>
          </ac:spMkLst>
        </pc:spChg>
        <pc:picChg chg="add mod ord">
          <ac:chgData name="Adi Bruni" userId="4f899cf62520229f" providerId="LiveId" clId="{1B286076-8F73-4C67-8BD3-83A9FFD5FEA9}" dt="2018-04-04T17:18:31.938" v="925" actId="1076"/>
          <ac:picMkLst>
            <pc:docMk/>
            <pc:sldMk cId="1975977962" sldId="326"/>
            <ac:picMk id="3" creationId="{87D03B03-EB01-4CCB-912F-16428A2CDB9B}"/>
          </ac:picMkLst>
        </pc:picChg>
        <pc:picChg chg="mod">
          <ac:chgData name="Adi Bruni" userId="4f899cf62520229f" providerId="LiveId" clId="{1B286076-8F73-4C67-8BD3-83A9FFD5FEA9}" dt="2018-04-04T17:18:26.496" v="924" actId="1076"/>
          <ac:picMkLst>
            <pc:docMk/>
            <pc:sldMk cId="1975977962" sldId="326"/>
            <ac:picMk id="2050" creationId="{00000000-0000-0000-0000-000000000000}"/>
          </ac:picMkLst>
        </pc:picChg>
        <pc:picChg chg="del">
          <ac:chgData name="Adi Bruni" userId="4f899cf62520229f" providerId="LiveId" clId="{1B286076-8F73-4C67-8BD3-83A9FFD5FEA9}" dt="2018-04-04T17:17:24.391" v="912" actId="478"/>
          <ac:picMkLst>
            <pc:docMk/>
            <pc:sldMk cId="1975977962" sldId="326"/>
            <ac:picMk id="2051" creationId="{00000000-0000-0000-0000-000000000000}"/>
          </ac:picMkLst>
        </pc:picChg>
      </pc:sldChg>
      <pc:sldMasterChg chg="modSp">
        <pc:chgData name="Adi Bruni" userId="4f899cf62520229f" providerId="LiveId" clId="{1B286076-8F73-4C67-8BD3-83A9FFD5FEA9}" dt="2018-04-04T16:50:49.443" v="502" actId="20577"/>
        <pc:sldMasterMkLst>
          <pc:docMk/>
          <pc:sldMasterMk cId="2007393719" sldId="2147483723"/>
        </pc:sldMasterMkLst>
        <pc:spChg chg="mod">
          <ac:chgData name="Adi Bruni" userId="4f899cf62520229f" providerId="LiveId" clId="{1B286076-8F73-4C67-8BD3-83A9FFD5FEA9}" dt="2018-04-04T16:50:49.443" v="502" actId="20577"/>
          <ac:spMkLst>
            <pc:docMk/>
            <pc:sldMasterMk cId="2007393719" sldId="2147483723"/>
            <ac:spMk id="1034" creationId="{00000000-0000-0000-0000-000000000000}"/>
          </ac:spMkLst>
        </pc:spChg>
      </pc:sldMasterChg>
      <pc:sldMasterChg chg="modSp">
        <pc:chgData name="Adi Bruni" userId="4f899cf62520229f" providerId="LiveId" clId="{1B286076-8F73-4C67-8BD3-83A9FFD5FEA9}" dt="2018-04-04T16:51:08.636" v="503"/>
        <pc:sldMasterMkLst>
          <pc:docMk/>
          <pc:sldMasterMk cId="4240776338" sldId="2147483732"/>
        </pc:sldMasterMkLst>
        <pc:spChg chg="mod">
          <ac:chgData name="Adi Bruni" userId="4f899cf62520229f" providerId="LiveId" clId="{1B286076-8F73-4C67-8BD3-83A9FFD5FEA9}" dt="2018-04-04T16:51:08.636" v="503"/>
          <ac:spMkLst>
            <pc:docMk/>
            <pc:sldMasterMk cId="4240776338" sldId="2147483732"/>
            <ac:spMk id="1034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225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002" y="0"/>
            <a:ext cx="2982225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336B73F-8983-4979-BF88-534077DFEE80}" type="datetimeFigureOut">
              <a:rPr lang="en-GB"/>
              <a:pPr>
                <a:defRPr/>
              </a:pPr>
              <a:t>31/03/2018</a:t>
            </a:fld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01094"/>
            <a:ext cx="2982225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002" y="9501094"/>
            <a:ext cx="2982225" cy="5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D58F647-ADDA-44CA-9B83-C5206F5F60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8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22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589" y="0"/>
            <a:ext cx="2982224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64" y="4751348"/>
            <a:ext cx="5047086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02696"/>
            <a:ext cx="2982225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589" y="9502696"/>
            <a:ext cx="2982224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7" tIns="47893" rIns="95787" bIns="4789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cs typeface="+mn-cs"/>
              </a:defRPr>
            </a:lvl1pPr>
          </a:lstStyle>
          <a:p>
            <a:pPr>
              <a:defRPr/>
            </a:pPr>
            <a:fld id="{D3991151-ADB2-409B-9028-D36BE16091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864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91151-ADB2-409B-9028-D36BE160911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037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03F608D-5E2A-4952-BCA5-9CA2FCBC1729}" type="slidenum">
              <a:rPr lang="de-CH" sz="1300" smtClean="0">
                <a:solidFill>
                  <a:srgbClr val="000000"/>
                </a:solidFill>
              </a:rPr>
              <a:pPr eaLnBrk="1" hangingPunct="1"/>
              <a:t>2</a:t>
            </a:fld>
            <a:endParaRPr lang="de-CH" sz="13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78863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03F608D-5E2A-4952-BCA5-9CA2FCBC1729}" type="slidenum">
              <a:rPr lang="de-CH" sz="1300" smtClean="0">
                <a:solidFill>
                  <a:srgbClr val="000000"/>
                </a:solidFill>
              </a:rPr>
              <a:pPr eaLnBrk="1" hangingPunct="1"/>
              <a:t>3</a:t>
            </a:fld>
            <a:endParaRPr lang="de-CH" sz="13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13364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03F608D-5E2A-4952-BCA5-9CA2FCBC1729}" type="slidenum">
              <a:rPr lang="de-CH" sz="1300" smtClean="0">
                <a:solidFill>
                  <a:srgbClr val="000000"/>
                </a:solidFill>
              </a:rPr>
              <a:pPr eaLnBrk="1" hangingPunct="1"/>
              <a:t>4</a:t>
            </a:fld>
            <a:endParaRPr lang="de-CH" sz="13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0665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57263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203F608D-5E2A-4952-BCA5-9CA2FCBC1729}" type="slidenum">
              <a:rPr lang="de-CH" sz="1300" smtClean="0">
                <a:solidFill>
                  <a:srgbClr val="000000"/>
                </a:solidFill>
              </a:rPr>
              <a:pPr eaLnBrk="1" hangingPunct="1"/>
              <a:t>5</a:t>
            </a:fld>
            <a:endParaRPr lang="de-CH" sz="13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4437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113713" y="76200"/>
            <a:ext cx="10668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161677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4" y="613874"/>
            <a:ext cx="9259704" cy="57375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386"/>
            <a:ext cx="9144000" cy="6158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568" y="112336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Sdfsdfsdf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858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Klicken Sie, um die Formate des Vorlagentextes zu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pic>
        <p:nvPicPr>
          <p:cNvPr id="1032" name="Picture 11" descr="logo_aeroclu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56" y="96227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3038351" y="6305164"/>
            <a:ext cx="2902198" cy="27699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CH" sz="1200" dirty="0">
                <a:solidFill>
                  <a:srgbClr val="C0C0C0"/>
                </a:solidFill>
              </a:rPr>
              <a:t>Punktrichter Training</a:t>
            </a:r>
          </a:p>
        </p:txBody>
      </p:sp>
      <p:pic>
        <p:nvPicPr>
          <p:cNvPr id="2" name="Picture 7" descr="logo_einfac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13944" y="6086227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solidFill>
                  <a:srgbClr val="C0C0C0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modellflug.ch</a:t>
            </a:r>
          </a:p>
        </p:txBody>
      </p:sp>
    </p:spTree>
    <p:extLst>
      <p:ext uri="{BB962C8B-B14F-4D97-AF65-F5344CB8AC3E}">
        <p14:creationId xmlns:p14="http://schemas.microsoft.com/office/powerpoint/2010/main" val="20073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24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-"/>
        <a:defRPr sz="2000">
          <a:solidFill>
            <a:srgbClr val="DDDDD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-"/>
        <a:defRPr>
          <a:solidFill>
            <a:srgbClr val="DDDDD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1600">
          <a:solidFill>
            <a:srgbClr val="DDDDD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4" y="613874"/>
            <a:ext cx="9259704" cy="57375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386"/>
            <a:ext cx="9144000" cy="61585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568" y="112336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Sdfsdfsdf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858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Klicken Sie, um die Formate des Vorlagentextes zu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pic>
        <p:nvPicPr>
          <p:cNvPr id="1032" name="Picture 11" descr="logo_aeroclu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56" y="96227"/>
            <a:ext cx="53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3038351" y="6305164"/>
            <a:ext cx="2902198" cy="27699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CH" sz="1200" dirty="0">
                <a:solidFill>
                  <a:srgbClr val="C0C0C0"/>
                </a:solidFill>
              </a:rPr>
              <a:t>Punktrichter Training</a:t>
            </a:r>
          </a:p>
        </p:txBody>
      </p:sp>
      <p:pic>
        <p:nvPicPr>
          <p:cNvPr id="2" name="Picture 7" descr="logo_einfac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 userDrawn="1"/>
        </p:nvSpPr>
        <p:spPr>
          <a:xfrm>
            <a:off x="13944" y="6086227"/>
            <a:ext cx="1053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solidFill>
                  <a:srgbClr val="C0C0C0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modellflug.ch</a:t>
            </a:r>
          </a:p>
        </p:txBody>
      </p:sp>
    </p:spTree>
    <p:extLst>
      <p:ext uri="{BB962C8B-B14F-4D97-AF65-F5344CB8AC3E}">
        <p14:creationId xmlns:p14="http://schemas.microsoft.com/office/powerpoint/2010/main" val="42407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E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24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-"/>
        <a:defRPr sz="2000">
          <a:solidFill>
            <a:srgbClr val="DDDDD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-"/>
        <a:defRPr>
          <a:solidFill>
            <a:srgbClr val="DDDDD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Char char="•"/>
        <a:defRPr sz="1600">
          <a:solidFill>
            <a:srgbClr val="DDDDD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FF"/>
        </a:buClr>
        <a:buFont typeface="Wingdings" pitchFamily="2" charset="2"/>
        <a:buChar char="§"/>
        <a:defRPr sz="1400">
          <a:solidFill>
            <a:srgbClr val="DDDDD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altLang="de-DE"/>
              <a:t>Titelfolie für SPK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6019800"/>
            <a:ext cx="2895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112644" name="Picture 4" descr="logo_aero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62600"/>
            <a:ext cx="7620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failogo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7620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latin typeface="Arial Unicode MS" panose="020B0604020202020204" pitchFamily="34" charset="-128"/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587075" y="616437"/>
            <a:ext cx="4160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CH" altLang="de-DE" sz="3600" dirty="0">
                <a:solidFill>
                  <a:srgbClr val="00006E"/>
                </a:solidFill>
                <a:latin typeface="Arial Unicode MS" panose="020B0604020202020204" pitchFamily="34" charset="-128"/>
              </a:rPr>
              <a:t>Punktrichtertraining</a:t>
            </a:r>
          </a:p>
        </p:txBody>
      </p:sp>
      <p:pic>
        <p:nvPicPr>
          <p:cNvPr id="1027" name="Picture 3" descr="C:\Users\001\SkyDrive\Documents\Modellfliegen\SMV\SMV Competition\escribe\Raspberry\eScri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9650" y="-5895975"/>
            <a:ext cx="65675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1\SkyDrive\Documents\Modellfliegen\SMV\SMV Competition\escribe\Raspberry\Wide310x150Logo.scale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24" y="2276872"/>
            <a:ext cx="5714404" cy="276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42975"/>
      </p:ext>
    </p:extLst>
  </p:cSld>
  <p:clrMapOvr>
    <a:masterClrMapping/>
  </p:clrMapOvr>
  <p:transition spd="slow" advTm="2621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001\Desktop\Screenshot_2018-01-12_21-00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29" y="1268760"/>
            <a:ext cx="2088232" cy="13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621" y="116632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CH"/>
              <a:t>SMV e-SCRIBE</a:t>
            </a:r>
            <a:endParaRPr lang="de-CH" dirty="0"/>
          </a:p>
        </p:txBody>
      </p:sp>
      <p:pic>
        <p:nvPicPr>
          <p:cNvPr id="2050" name="Picture 2" descr="C:\Users\001\SkyDrive\Documents\Modellfliegen\SMV\SMV Competition\escribe\eScribe Front - Mit Tast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61525"/>
            <a:ext cx="2421242" cy="50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6DBA3A6-97C3-43D6-8A52-9ED6AD4BA40D}"/>
              </a:ext>
            </a:extLst>
          </p:cNvPr>
          <p:cNvSpPr/>
          <p:nvPr/>
        </p:nvSpPr>
        <p:spPr>
          <a:xfrm>
            <a:off x="3855058" y="1484784"/>
            <a:ext cx="1220998" cy="72008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447">
            <a:extLst>
              <a:ext uri="{FF2B5EF4-FFF2-40B4-BE49-F238E27FC236}">
                <a16:creationId xmlns:a16="http://schemas.microsoft.com/office/drawing/2014/main" id="{BB4B4B93-4518-4E76-A606-C20183546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71" y="808650"/>
            <a:ext cx="34563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Bitte prüfen:</a:t>
            </a:r>
          </a:p>
          <a:p>
            <a:endParaRPr lang="de-CH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FFFF"/>
                </a:solidFill>
              </a:rPr>
              <a:t>Hast Du das richtige Gerät?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FFFF"/>
                </a:solidFill>
              </a:rPr>
              <a:t>Richtiger Wettbewerb?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solidFill>
                  <a:srgbClr val="FFFFFF"/>
                </a:solidFill>
              </a:rPr>
              <a:t>Richtiger Durchgang?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6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1E12CE-992A-4472-9726-57FBEF23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77" y="1310359"/>
            <a:ext cx="2113176" cy="13570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621" y="116632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CH"/>
              <a:t>SMV e-SCRIBE</a:t>
            </a:r>
            <a:endParaRPr lang="de-CH" dirty="0"/>
          </a:p>
        </p:txBody>
      </p:sp>
      <p:pic>
        <p:nvPicPr>
          <p:cNvPr id="2050" name="Picture 2" descr="C:\Users\001\SkyDrive\Documents\Modellfliegen\SMV\SMV Competition\escribe\eScribe Front - Mit Tast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8" y="915739"/>
            <a:ext cx="2421242" cy="50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47">
            <a:extLst>
              <a:ext uri="{FF2B5EF4-FFF2-40B4-BE49-F238E27FC236}">
                <a16:creationId xmlns:a16="http://schemas.microsoft.com/office/drawing/2014/main" id="{BB4B4B93-4518-4E76-A606-C20183546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1005751"/>
            <a:ext cx="34563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Wirklich der richtige Pilot?</a:t>
            </a:r>
          </a:p>
          <a:p>
            <a:endParaRPr lang="de-CH" sz="2000" dirty="0">
              <a:solidFill>
                <a:srgbClr val="FF0000"/>
              </a:solidFill>
            </a:endParaRPr>
          </a:p>
          <a:p>
            <a:r>
              <a:rPr lang="de-CH" sz="2000" dirty="0">
                <a:solidFill>
                  <a:srgbClr val="FFFFFF"/>
                </a:solidFill>
              </a:rPr>
              <a:t>Obwohl das System den Piloten vorgibt bitte genau prüfen</a:t>
            </a:r>
          </a:p>
        </p:txBody>
      </p:sp>
      <p:sp>
        <p:nvSpPr>
          <p:cNvPr id="12" name="Rectangle 1447">
            <a:extLst>
              <a:ext uri="{FF2B5EF4-FFF2-40B4-BE49-F238E27FC236}">
                <a16:creationId xmlns:a16="http://schemas.microsoft.com/office/drawing/2014/main" id="{6442EB4A-8D34-4D6A-92D8-22AEFB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6" y="3228945"/>
            <a:ext cx="2662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</a:rPr>
              <a:t>Durch die Startliste blättern</a:t>
            </a:r>
          </a:p>
        </p:txBody>
      </p:sp>
      <p:sp>
        <p:nvSpPr>
          <p:cNvPr id="13" name="Rectangle 1447">
            <a:extLst>
              <a:ext uri="{FF2B5EF4-FFF2-40B4-BE49-F238E27FC236}">
                <a16:creationId xmlns:a16="http://schemas.microsoft.com/office/drawing/2014/main" id="{4D27FBDD-1B68-4719-AD2C-14854E8A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4" y="4008336"/>
            <a:ext cx="3154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accent5">
                    <a:lumMod val="75000"/>
                  </a:schemeClr>
                </a:solidFill>
              </a:rPr>
              <a:t>Pilot wählen</a:t>
            </a:r>
          </a:p>
        </p:txBody>
      </p:sp>
      <p:sp>
        <p:nvSpPr>
          <p:cNvPr id="14" name="Rectangle 1447">
            <a:extLst>
              <a:ext uri="{FF2B5EF4-FFF2-40B4-BE49-F238E27FC236}">
                <a16:creationId xmlns:a16="http://schemas.microsoft.com/office/drawing/2014/main" id="{E916012C-5F3E-46D5-929D-1A489F93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8" y="4392550"/>
            <a:ext cx="3295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800" dirty="0">
                <a:solidFill>
                  <a:srgbClr val="FFFF00"/>
                </a:solidFill>
              </a:rPr>
              <a:t>Zurück zum vom System vorgegebenen Piloten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3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D03B03-EB01-4CCB-912F-16428A2CD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54" y="1305985"/>
            <a:ext cx="2029459" cy="1345956"/>
          </a:xfrm>
          <a:prstGeom prst="rect">
            <a:avLst/>
          </a:prstGeom>
        </p:spPr>
      </p:pic>
      <p:sp>
        <p:nvSpPr>
          <p:cNvPr id="3076" name="Rectangle 1447"/>
          <p:cNvSpPr>
            <a:spLocks noChangeArrowheads="1"/>
          </p:cNvSpPr>
          <p:nvPr/>
        </p:nvSpPr>
        <p:spPr bwMode="auto">
          <a:xfrm>
            <a:off x="5580112" y="3212976"/>
            <a:ext cx="32950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FFFFFF"/>
              </a:solidFill>
            </a:endParaRPr>
          </a:p>
          <a:p>
            <a:r>
              <a:rPr lang="de-CH" sz="2000" dirty="0">
                <a:solidFill>
                  <a:srgbClr val="FFFFFF"/>
                </a:solidFill>
              </a:rPr>
              <a:t>1 x ganze Punkte</a:t>
            </a:r>
          </a:p>
          <a:p>
            <a:r>
              <a:rPr lang="de-CH" sz="2000" dirty="0">
                <a:solidFill>
                  <a:srgbClr val="FFFFFF"/>
                </a:solidFill>
              </a:rPr>
              <a:t>2 x halbe Punkte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621" y="116632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CH"/>
              <a:t>SMV e-SCRIBE</a:t>
            </a:r>
            <a:endParaRPr lang="de-CH" dirty="0"/>
          </a:p>
        </p:txBody>
      </p:sp>
      <p:pic>
        <p:nvPicPr>
          <p:cNvPr id="2050" name="Picture 2" descr="C:\Users\001\SkyDrive\Documents\Modellfliegen\SMV\SMV Competition\escribe\eScribe Front - Mit Tast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5739"/>
            <a:ext cx="2421242" cy="50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FF28E37-8023-4A0F-BDA5-758846B94432}"/>
              </a:ext>
            </a:extLst>
          </p:cNvPr>
          <p:cNvSpPr/>
          <p:nvPr/>
        </p:nvSpPr>
        <p:spPr>
          <a:xfrm>
            <a:off x="4198445" y="2852936"/>
            <a:ext cx="996407" cy="273630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Rectangle 1447">
            <a:extLst>
              <a:ext uri="{FF2B5EF4-FFF2-40B4-BE49-F238E27FC236}">
                <a16:creationId xmlns:a16="http://schemas.microsoft.com/office/drawing/2014/main" id="{6442EB4A-8D34-4D6A-92D8-22AEFB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6" y="3356992"/>
            <a:ext cx="3295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</a:rPr>
              <a:t>Von 10 aus - oder +</a:t>
            </a:r>
          </a:p>
        </p:txBody>
      </p:sp>
      <p:sp>
        <p:nvSpPr>
          <p:cNvPr id="13" name="Rectangle 1447">
            <a:extLst>
              <a:ext uri="{FF2B5EF4-FFF2-40B4-BE49-F238E27FC236}">
                <a16:creationId xmlns:a16="http://schemas.microsoft.com/office/drawing/2014/main" id="{4D27FBDD-1B68-4719-AD2C-14854E8A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9" y="3924345"/>
            <a:ext cx="3154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accent5">
                    <a:lumMod val="75000"/>
                  </a:schemeClr>
                </a:solidFill>
              </a:rPr>
              <a:t>Wertung speichern und weiter zur nächsten Figur</a:t>
            </a:r>
          </a:p>
        </p:txBody>
      </p:sp>
      <p:sp>
        <p:nvSpPr>
          <p:cNvPr id="14" name="Rectangle 1447">
            <a:extLst>
              <a:ext uri="{FF2B5EF4-FFF2-40B4-BE49-F238E27FC236}">
                <a16:creationId xmlns:a16="http://schemas.microsoft.com/office/drawing/2014/main" id="{E916012C-5F3E-46D5-929D-1A489F93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8" y="4510861"/>
            <a:ext cx="3295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800" dirty="0">
                <a:solidFill>
                  <a:srgbClr val="FFFF00"/>
                </a:solidFill>
              </a:rPr>
              <a:t>1 x Ansage wiederholen</a:t>
            </a:r>
          </a:p>
          <a:p>
            <a:r>
              <a:rPr lang="de-CH" sz="1800" dirty="0">
                <a:solidFill>
                  <a:srgbClr val="FFFF00"/>
                </a:solidFill>
              </a:rPr>
              <a:t>2 x vorherige Figur</a:t>
            </a:r>
          </a:p>
        </p:txBody>
      </p:sp>
      <p:sp>
        <p:nvSpPr>
          <p:cNvPr id="15" name="Rectangle 1447">
            <a:extLst>
              <a:ext uri="{FF2B5EF4-FFF2-40B4-BE49-F238E27FC236}">
                <a16:creationId xmlns:a16="http://schemas.microsoft.com/office/drawing/2014/main" id="{C9577CD3-F5B5-4DB3-8C4B-85E02C91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7" y="5302949"/>
            <a:ext cx="3295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800" dirty="0">
                <a:solidFill>
                  <a:srgbClr val="FF0000"/>
                </a:solidFill>
              </a:rPr>
              <a:t>1 x Figur nicht gesehen</a:t>
            </a:r>
          </a:p>
          <a:p>
            <a:r>
              <a:rPr lang="de-CH" sz="1800" dirty="0">
                <a:solidFill>
                  <a:srgbClr val="FF0000"/>
                </a:solidFill>
              </a:rPr>
              <a:t>3 x Pilot verlassen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97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4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394BF9-92FB-4A15-91CC-3F67BE20D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1"/>
          <a:stretch/>
        </p:blipFill>
        <p:spPr>
          <a:xfrm>
            <a:off x="3154329" y="1294596"/>
            <a:ext cx="2040523" cy="1352842"/>
          </a:xfrm>
          <a:prstGeom prst="rect">
            <a:avLst/>
          </a:prstGeom>
        </p:spPr>
      </p:pic>
      <p:sp>
        <p:nvSpPr>
          <p:cNvPr id="3076" name="Rectangle 1447"/>
          <p:cNvSpPr>
            <a:spLocks noChangeArrowheads="1"/>
          </p:cNvSpPr>
          <p:nvPr/>
        </p:nvSpPr>
        <p:spPr bwMode="auto">
          <a:xfrm>
            <a:off x="5580112" y="3212976"/>
            <a:ext cx="32950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solidFill>
                <a:srgbClr val="FFFFFF"/>
              </a:solidFill>
            </a:endParaRPr>
          </a:p>
          <a:p>
            <a:r>
              <a:rPr lang="de-CH" sz="2000" dirty="0">
                <a:solidFill>
                  <a:srgbClr val="FFFFFF"/>
                </a:solidFill>
              </a:rPr>
              <a:t>Figur auswählen</a:t>
            </a:r>
          </a:p>
          <a:p>
            <a:endParaRPr lang="de-CH" sz="2000" dirty="0">
              <a:solidFill>
                <a:srgbClr val="FFFFFF"/>
              </a:solidFill>
            </a:endParaRPr>
          </a:p>
          <a:p>
            <a:r>
              <a:rPr lang="de-CH" sz="2000" dirty="0">
                <a:solidFill>
                  <a:srgbClr val="FFFFFF"/>
                </a:solidFill>
              </a:rPr>
              <a:t>Wertung Eingeben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3621" y="116632"/>
            <a:ext cx="7607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E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CH"/>
              <a:t>SMV e-SCRIBE</a:t>
            </a:r>
            <a:endParaRPr lang="de-CH" dirty="0"/>
          </a:p>
        </p:txBody>
      </p:sp>
      <p:pic>
        <p:nvPicPr>
          <p:cNvPr id="2050" name="Picture 2" descr="C:\Users\001\SkyDrive\Documents\Modellfliegen\SMV\SMV Competition\escribe\eScribe Front - Mit Tast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5739"/>
            <a:ext cx="2421242" cy="50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FF28E37-8023-4A0F-BDA5-758846B94432}"/>
              </a:ext>
            </a:extLst>
          </p:cNvPr>
          <p:cNvSpPr/>
          <p:nvPr/>
        </p:nvSpPr>
        <p:spPr>
          <a:xfrm>
            <a:off x="4198445" y="2852936"/>
            <a:ext cx="996407" cy="273630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6DBA3A6-97C3-43D6-8A52-9ED6AD4BA40D}"/>
              </a:ext>
            </a:extLst>
          </p:cNvPr>
          <p:cNvSpPr/>
          <p:nvPr/>
        </p:nvSpPr>
        <p:spPr>
          <a:xfrm>
            <a:off x="3154329" y="1294596"/>
            <a:ext cx="1921727" cy="120532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447">
            <a:extLst>
              <a:ext uri="{FF2B5EF4-FFF2-40B4-BE49-F238E27FC236}">
                <a16:creationId xmlns:a16="http://schemas.microsoft.com/office/drawing/2014/main" id="{BB4B4B93-4518-4E76-A606-C20183546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571" y="1189201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0000"/>
                </a:solidFill>
              </a:rPr>
              <a:t>Bitte prüfen:</a:t>
            </a:r>
          </a:p>
          <a:p>
            <a:endParaRPr lang="de-CH" sz="2000" dirty="0">
              <a:solidFill>
                <a:srgbClr val="FF0000"/>
              </a:solidFill>
            </a:endParaRPr>
          </a:p>
          <a:p>
            <a:r>
              <a:rPr lang="de-CH" sz="2000" dirty="0">
                <a:solidFill>
                  <a:srgbClr val="FFFFFF"/>
                </a:solidFill>
              </a:rPr>
              <a:t>Stimmen alle Wertungen?</a:t>
            </a:r>
          </a:p>
        </p:txBody>
      </p:sp>
      <p:sp>
        <p:nvSpPr>
          <p:cNvPr id="12" name="Rectangle 1447">
            <a:extLst>
              <a:ext uri="{FF2B5EF4-FFF2-40B4-BE49-F238E27FC236}">
                <a16:creationId xmlns:a16="http://schemas.microsoft.com/office/drawing/2014/main" id="{6442EB4A-8D34-4D6A-92D8-22AEFB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6" y="3228945"/>
            <a:ext cx="3295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</a:rPr>
              <a:t>Scrollen</a:t>
            </a:r>
          </a:p>
        </p:txBody>
      </p:sp>
      <p:sp>
        <p:nvSpPr>
          <p:cNvPr id="13" name="Rectangle 1447">
            <a:extLst>
              <a:ext uri="{FF2B5EF4-FFF2-40B4-BE49-F238E27FC236}">
                <a16:creationId xmlns:a16="http://schemas.microsoft.com/office/drawing/2014/main" id="{4D27FBDD-1B68-4719-AD2C-14854E8A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1" y="3874695"/>
            <a:ext cx="3154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accent5">
                    <a:lumMod val="75000"/>
                  </a:schemeClr>
                </a:solidFill>
              </a:rPr>
              <a:t>Wertung speichern und Figur wählen</a:t>
            </a:r>
          </a:p>
        </p:txBody>
      </p:sp>
      <p:sp>
        <p:nvSpPr>
          <p:cNvPr id="14" name="Rectangle 1447">
            <a:extLst>
              <a:ext uri="{FF2B5EF4-FFF2-40B4-BE49-F238E27FC236}">
                <a16:creationId xmlns:a16="http://schemas.microsoft.com/office/drawing/2014/main" id="{E916012C-5F3E-46D5-929D-1A489F93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68" y="4392550"/>
            <a:ext cx="3295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CH" sz="1800" dirty="0">
              <a:solidFill>
                <a:srgbClr val="FFFF00"/>
              </a:solidFill>
            </a:endParaRPr>
          </a:p>
        </p:txBody>
      </p:sp>
      <p:sp>
        <p:nvSpPr>
          <p:cNvPr id="15" name="Rectangle 1447">
            <a:extLst>
              <a:ext uri="{FF2B5EF4-FFF2-40B4-BE49-F238E27FC236}">
                <a16:creationId xmlns:a16="http://schemas.microsoft.com/office/drawing/2014/main" id="{C9577CD3-F5B5-4DB3-8C4B-85E02C91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87" y="5110386"/>
            <a:ext cx="3295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CH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4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  <p:tag name="TIMING" val="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  <p:tag name="TIMING" val="|3.9"/>
</p:tagLst>
</file>

<file path=ppt/theme/theme1.xml><?xml version="1.0" encoding="utf-8"?>
<a:theme xmlns:a="http://schemas.openxmlformats.org/drawingml/2006/main" name="32_VorlageSMV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SMV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SM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SM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6_VorlageSMV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SMV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SM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SM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SM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Office PowerPoint</Application>
  <PresentationFormat>Bildschirmpräsentation (4:3)</PresentationFormat>
  <Paragraphs>40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Unicode MS</vt:lpstr>
      <vt:lpstr>Times New Roman</vt:lpstr>
      <vt:lpstr>Verdana</vt:lpstr>
      <vt:lpstr>Wingdings</vt:lpstr>
      <vt:lpstr>32_VorlageSMV</vt:lpstr>
      <vt:lpstr>36_VorlageSMV</vt:lpstr>
      <vt:lpstr>Titelfolie für SPK</vt:lpstr>
      <vt:lpstr>PowerPoint-Präsentation</vt:lpstr>
      <vt:lpstr>PowerPoint-Präsentation</vt:lpstr>
      <vt:lpstr>PowerPoint-Präsentation</vt:lpstr>
      <vt:lpstr>PowerPoint-Präsentation</vt:lpstr>
    </vt:vector>
  </TitlesOfParts>
  <Company>Obere Fischbachstrasse 6, 8932 Mettmenstetten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für SOK</dc:title>
  <dc:creator>Bernarde Grandjean</dc:creator>
  <cp:lastModifiedBy>Adi Bruni</cp:lastModifiedBy>
  <cp:revision>289</cp:revision>
  <cp:lastPrinted>2014-02-13T09:51:00Z</cp:lastPrinted>
  <dcterms:created xsi:type="dcterms:W3CDTF">2004-11-21T09:09:27Z</dcterms:created>
  <dcterms:modified xsi:type="dcterms:W3CDTF">2018-04-04T17:19:11Z</dcterms:modified>
</cp:coreProperties>
</file>